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5"/>
    <p:restoredTop sz="56720"/>
  </p:normalViewPr>
  <p:slideViewPr>
    <p:cSldViewPr snapToGrid="0">
      <p:cViewPr varScale="1">
        <p:scale>
          <a:sx n="35" d="100"/>
          <a:sy n="35" d="100"/>
        </p:scale>
        <p:origin x="22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2EEAC73F-07E6-4267-858A-B8ADC0783DAE}"/>
    <pc:docChg chg="modSld">
      <pc:chgData name="Amy Lockwood" userId="bf96066a-cde7-4570-ab17-c96b31bedbf8" providerId="ADAL" clId="{2EEAC73F-07E6-4267-858A-B8ADC0783DAE}" dt="2024-11-01T11:09:25.225" v="13"/>
      <pc:docMkLst>
        <pc:docMk/>
      </pc:docMkLst>
      <pc:sldChg chg="modNotesTx">
        <pc:chgData name="Amy Lockwood" userId="bf96066a-cde7-4570-ab17-c96b31bedbf8" providerId="ADAL" clId="{2EEAC73F-07E6-4267-858A-B8ADC0783DAE}" dt="2024-11-01T11:07:32.980" v="0"/>
        <pc:sldMkLst>
          <pc:docMk/>
          <pc:sldMk cId="1234768398" sldId="257"/>
        </pc:sldMkLst>
      </pc:sldChg>
      <pc:sldChg chg="modNotesTx">
        <pc:chgData name="Amy Lockwood" userId="bf96066a-cde7-4570-ab17-c96b31bedbf8" providerId="ADAL" clId="{2EEAC73F-07E6-4267-858A-B8ADC0783DAE}" dt="2024-11-01T11:07:41.266" v="1"/>
        <pc:sldMkLst>
          <pc:docMk/>
          <pc:sldMk cId="2161582065" sldId="258"/>
        </pc:sldMkLst>
      </pc:sldChg>
      <pc:sldChg chg="modNotesTx">
        <pc:chgData name="Amy Lockwood" userId="bf96066a-cde7-4570-ab17-c96b31bedbf8" providerId="ADAL" clId="{2EEAC73F-07E6-4267-858A-B8ADC0783DAE}" dt="2024-11-01T11:07:51.948" v="2"/>
        <pc:sldMkLst>
          <pc:docMk/>
          <pc:sldMk cId="2989246345" sldId="259"/>
        </pc:sldMkLst>
      </pc:sldChg>
      <pc:sldChg chg="modNotesTx">
        <pc:chgData name="Amy Lockwood" userId="bf96066a-cde7-4570-ab17-c96b31bedbf8" providerId="ADAL" clId="{2EEAC73F-07E6-4267-858A-B8ADC0783DAE}" dt="2024-11-01T11:08:00.964" v="3"/>
        <pc:sldMkLst>
          <pc:docMk/>
          <pc:sldMk cId="595288999" sldId="260"/>
        </pc:sldMkLst>
      </pc:sldChg>
      <pc:sldChg chg="modNotesTx">
        <pc:chgData name="Amy Lockwood" userId="bf96066a-cde7-4570-ab17-c96b31bedbf8" providerId="ADAL" clId="{2EEAC73F-07E6-4267-858A-B8ADC0783DAE}" dt="2024-11-01T11:08:19.304" v="4"/>
        <pc:sldMkLst>
          <pc:docMk/>
          <pc:sldMk cId="953213133" sldId="261"/>
        </pc:sldMkLst>
      </pc:sldChg>
      <pc:sldChg chg="modNotesTx">
        <pc:chgData name="Amy Lockwood" userId="bf96066a-cde7-4570-ab17-c96b31bedbf8" providerId="ADAL" clId="{2EEAC73F-07E6-4267-858A-B8ADC0783DAE}" dt="2024-11-01T11:08:35.335" v="5"/>
        <pc:sldMkLst>
          <pc:docMk/>
          <pc:sldMk cId="2898592713" sldId="262"/>
        </pc:sldMkLst>
      </pc:sldChg>
      <pc:sldChg chg="modNotesTx">
        <pc:chgData name="Amy Lockwood" userId="bf96066a-cde7-4570-ab17-c96b31bedbf8" providerId="ADAL" clId="{2EEAC73F-07E6-4267-858A-B8ADC0783DAE}" dt="2024-11-01T11:08:49.939" v="8" actId="20577"/>
        <pc:sldMkLst>
          <pc:docMk/>
          <pc:sldMk cId="1333340476" sldId="263"/>
        </pc:sldMkLst>
      </pc:sldChg>
      <pc:sldChg chg="modNotesTx">
        <pc:chgData name="Amy Lockwood" userId="bf96066a-cde7-4570-ab17-c96b31bedbf8" providerId="ADAL" clId="{2EEAC73F-07E6-4267-858A-B8ADC0783DAE}" dt="2024-11-01T11:09:03.617" v="11"/>
        <pc:sldMkLst>
          <pc:docMk/>
          <pc:sldMk cId="1476644320" sldId="264"/>
        </pc:sldMkLst>
      </pc:sldChg>
      <pc:sldChg chg="modNotesTx">
        <pc:chgData name="Amy Lockwood" userId="bf96066a-cde7-4570-ab17-c96b31bedbf8" providerId="ADAL" clId="{2EEAC73F-07E6-4267-858A-B8ADC0783DAE}" dt="2024-11-01T11:09:13.917" v="12"/>
        <pc:sldMkLst>
          <pc:docMk/>
          <pc:sldMk cId="2080343664" sldId="265"/>
        </pc:sldMkLst>
      </pc:sldChg>
      <pc:sldChg chg="modNotesTx">
        <pc:chgData name="Amy Lockwood" userId="bf96066a-cde7-4570-ab17-c96b31bedbf8" providerId="ADAL" clId="{2EEAC73F-07E6-4267-858A-B8ADC0783DAE}" dt="2024-11-01T11:09:25.225" v="13"/>
        <pc:sldMkLst>
          <pc:docMk/>
          <pc:sldMk cId="3140478509" sldId="2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7677B6-8F2E-D148-8DDC-A9C6673B7E0A}" type="datetimeFigureOut">
              <a:rPr lang="en-GB" smtClean="0"/>
              <a:t>01/11/2024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486F4C-97EB-BA4F-A3F7-99812F1E1055}" type="slidenum">
              <a:rPr lang="en-GB" smtClean="0"/>
              <a:t>‹#›</a:t>
            </a:fld>
            <a:endParaRPr lang="en-GB"/>
          </a:p>
        </p:txBody>
      </p:sp>
    </p:spTree>
    <p:extLst>
      <p:ext uri="{BB962C8B-B14F-4D97-AF65-F5344CB8AC3E}">
        <p14:creationId xmlns:p14="http://schemas.microsoft.com/office/powerpoint/2010/main" val="2495203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mailto:report@phishing.gov.u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ptos" panose="020B0004020202020204" pitchFamily="34" charset="0"/>
                <a:ea typeface="Aptos" panose="020B0004020202020204" pitchFamily="34" charset="0"/>
                <a:cs typeface="Times New Roman" panose="02020603050405020304" pitchFamily="18" charset="0"/>
              </a:rPr>
              <a:t>Hello, everyone. In today’s assembly, we’re going to be talking about Safer Internet Day.</a:t>
            </a:r>
            <a:endParaRPr lang="en-GB" dirty="0"/>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2</a:t>
            </a:fld>
            <a:endParaRPr lang="en-GB"/>
          </a:p>
        </p:txBody>
      </p:sp>
    </p:spTree>
    <p:extLst>
      <p:ext uri="{BB962C8B-B14F-4D97-AF65-F5344CB8AC3E}">
        <p14:creationId xmlns:p14="http://schemas.microsoft.com/office/powerpoint/2010/main" val="935705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As we come to the end of this assembly, we’ve looked at how criminals target people online and some of the things we can do to keep ourselves safe. But Safer Internet Day is also about starting a conversation and spreading the word. Anyone can be the victim of a scam and you can help others – like your parents or grandparents stay safe from scams online too.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r>
              <a:rPr lang="en-GB" sz="1200">
                <a:effectLst/>
                <a:latin typeface="Aptos" panose="020B0004020202020204" pitchFamily="34" charset="0"/>
                <a:ea typeface="Aptos" panose="020B0004020202020204" pitchFamily="34" charset="0"/>
                <a:cs typeface="Times New Roman" panose="02020603050405020304" pitchFamily="18" charset="0"/>
              </a:rPr>
              <a:t>So let’s work together to prevent scammers from harming the people we know and love, and protect ourselves from scams too.</a:t>
            </a:r>
            <a:endParaRPr lang="en-GB"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B486F4C-97EB-BA4F-A3F7-99812F1E1055}" type="slidenum">
              <a:rPr lang="en-GB" smtClean="0"/>
              <a:t>11</a:t>
            </a:fld>
            <a:endParaRPr lang="en-GB"/>
          </a:p>
        </p:txBody>
      </p:sp>
    </p:spTree>
    <p:extLst>
      <p:ext uri="{BB962C8B-B14F-4D97-AF65-F5344CB8AC3E}">
        <p14:creationId xmlns:p14="http://schemas.microsoft.com/office/powerpoint/2010/main" val="306759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dirty="0">
                <a:effectLst/>
                <a:latin typeface="Aptos" panose="020B0004020202020204" pitchFamily="34" charset="0"/>
                <a:ea typeface="Aptos" panose="020B0004020202020204" pitchFamily="34" charset="0"/>
                <a:cs typeface="Times New Roman" panose="02020603050405020304" pitchFamily="18" charset="0"/>
              </a:rPr>
              <a:t>Safer Internet Day is held every February in over 170 different countries. The goal of Safer Internet Day is to call on people across the world to work together to make the internet a safer and better place for all, but especially for young people. In the UK, the UK Safer Internet Centre runs a campaign especially for the day which aims to start a national conversation about using technology safely and positively. Last year over half of children and young people in the UK heard about the campaign, but it also involves government, charities, police forces and tech companies including social media and gaming platforms. </a:t>
            </a:r>
            <a:endParaRPr lang="en-US"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7B486F4C-97EB-BA4F-A3F7-99812F1E1055}" type="slidenum">
              <a:rPr lang="en-GB" smtClean="0"/>
              <a:t>3</a:t>
            </a:fld>
            <a:endParaRPr lang="en-GB"/>
          </a:p>
        </p:txBody>
      </p:sp>
    </p:spTree>
    <p:extLst>
      <p:ext uri="{BB962C8B-B14F-4D97-AF65-F5344CB8AC3E}">
        <p14:creationId xmlns:p14="http://schemas.microsoft.com/office/powerpoint/2010/main" val="240544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ptos" panose="020B0004020202020204" pitchFamily="34" charset="0"/>
                <a:ea typeface="Aptos" panose="020B0004020202020204" pitchFamily="34" charset="0"/>
                <a:cs typeface="Times New Roman" panose="02020603050405020304" pitchFamily="18" charset="0"/>
              </a:rPr>
              <a:t>In fact, in 2024, over 2,000 organisations across the UK delivered activities for the day. It was profiled on national TV and radio, including the BBC. Young people met with Government Ministers and other organisations including children’s charities and representatives from the tech industry in London. Millions more people engaged with the day online: we saw people across the UK sharing their celebrations on social media, and over 20,000 young people tested their online safety knowledge with online quizzes. By being part of this assembly, you’re joining countless others in making Safer Internet Day 2025 the biggest yet!</a:t>
            </a:r>
            <a:endParaRPr lang="en-GB" dirty="0"/>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4</a:t>
            </a:fld>
            <a:endParaRPr lang="en-GB"/>
          </a:p>
        </p:txBody>
      </p:sp>
    </p:spTree>
    <p:extLst>
      <p:ext uri="{BB962C8B-B14F-4D97-AF65-F5344CB8AC3E}">
        <p14:creationId xmlns:p14="http://schemas.microsoft.com/office/powerpoint/2010/main" val="301921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This year Safer Internet Day is focusing on online scams. Picture the victim of an online scam. Who are they? </a:t>
            </a:r>
          </a:p>
          <a:p>
            <a:r>
              <a:rPr lang="en-GB" sz="1200" i="1" dirty="0">
                <a:effectLst/>
                <a:latin typeface="Aptos" panose="020B0004020202020204" pitchFamily="34" charset="0"/>
                <a:ea typeface="Aptos" panose="020B0004020202020204" pitchFamily="34" charset="0"/>
                <a:cs typeface="Times New Roman" panose="02020603050405020304" pitchFamily="18" charset="0"/>
              </a:rPr>
              <a:t>[If appropriate to do so, take responses from learners.]</a:t>
            </a:r>
            <a:endParaRPr lang="en-GB" i="1" dirty="0"/>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5</a:t>
            </a:fld>
            <a:endParaRPr lang="en-GB"/>
          </a:p>
        </p:txBody>
      </p:sp>
    </p:spTree>
    <p:extLst>
      <p:ext uri="{BB962C8B-B14F-4D97-AF65-F5344CB8AC3E}">
        <p14:creationId xmlns:p14="http://schemas.microsoft.com/office/powerpoint/2010/main" val="1139431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Whatever you may think, anyone can be a victim of fraud or online scams and scammers often operate on a huge scale, messaging thousands of potential victims in the hopes that just one will respond. Scammers also use many different sophisticated tactics to target their victims and steal personal information or money. What signs of a scam do you know?</a:t>
            </a:r>
          </a:p>
          <a:p>
            <a:pPr>
              <a:lnSpc>
                <a:spcPct val="115000"/>
              </a:lnSpc>
              <a:spcAft>
                <a:spcPts val="800"/>
              </a:spcAft>
            </a:pP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i="1" kern="100" dirty="0">
                <a:effectLst/>
                <a:latin typeface="Aptos" panose="020B0004020202020204" pitchFamily="34" charset="0"/>
                <a:ea typeface="Aptos" panose="020B0004020202020204" pitchFamily="34" charset="0"/>
                <a:cs typeface="Times New Roman" panose="02020603050405020304" pitchFamily="18" charset="0"/>
              </a:rPr>
              <a:t>[Take responses]</a:t>
            </a:r>
          </a:p>
          <a:p>
            <a:pPr>
              <a:lnSpc>
                <a:spcPct val="115000"/>
              </a:lnSpc>
              <a:spcAft>
                <a:spcPts val="800"/>
              </a:spcAft>
            </a:pP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Scammers will often use psychological tactics, like promising you something that might otherwise be hard to get. Hard to find tickets or an amazing deal might seem too good to be true, but scammers hope their victims won’t risk missing out. Another tactic might be pressuring victims to make a decision quickly, for example by claiming a deal is only around for a limited time. You also might spot scammers pretending to be someone trustworthy, even using a famous person’s name, photo or fake video of them, or using official logos to look more believable. A scammer may pretend that a person has missed a payment and that they need to pay a fine immediately, or they will get into trouble.</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Scammers are also quick to use our emotions against us, sometimes using fear, guilt or even love to pressure victims into making decisions without thinking them through</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Ultimately, if you’re contacted out of the blue or someone is asking you for money, especially via bank transfer, or if they want to borrow your bank account or email address, or if they ask you for some of your personal information, including pin numbers, passwords, or one-time security codes, there’s a good chance you’re being targeted by a scammer.</a:t>
            </a:r>
          </a:p>
          <a:p>
            <a:pPr>
              <a:lnSpc>
                <a:spcPct val="107000"/>
              </a:lnSpc>
              <a:spcAft>
                <a:spcPts val="800"/>
              </a:spcAft>
            </a:pPr>
            <a:endParaRPr lang="en-GB" sz="1200" b="0" dirty="0">
              <a:effectLst/>
              <a:latin typeface="Calibri" panose="020F0502020204030204" pitchFamily="34" charset="0"/>
              <a:ea typeface="Calibri" panose="020F0502020204030204" pitchFamily="34" charset="0"/>
              <a:cs typeface="Mangal" panose="02040503050203030202" pitchFamily="18" charset="0"/>
            </a:endParaRPr>
          </a:p>
          <a:p>
            <a:pPr>
              <a:lnSpc>
                <a:spcPct val="107000"/>
              </a:lnSpc>
              <a:spcAft>
                <a:spcPts val="800"/>
              </a:spcAft>
            </a:pPr>
            <a:r>
              <a:rPr lang="en-GB" sz="1800" dirty="0">
                <a:effectLst/>
                <a:latin typeface="Segoe UI" panose="020B0502040204020203" pitchFamily="34" charset="0"/>
              </a:rPr>
              <a:t>Scammers are also quick to use our emotions against us, sometimes using fear, guilt, or even love to pressure victims into making decisions without thinking them through</a:t>
            </a:r>
          </a:p>
          <a:p>
            <a:pPr>
              <a:lnSpc>
                <a:spcPct val="107000"/>
              </a:lnSpc>
              <a:spcAft>
                <a:spcPts val="800"/>
              </a:spcAft>
            </a:pPr>
            <a:endParaRPr lang="en-GB" sz="1200" b="0" dirty="0">
              <a:effectLst/>
              <a:latin typeface="Calibri" panose="020F0502020204030204" pitchFamily="34" charset="0"/>
              <a:ea typeface="Calibri" panose="020F0502020204030204" pitchFamily="34" charset="0"/>
              <a:cs typeface="Mangal" panose="02040503050203030202" pitchFamily="18" charset="0"/>
            </a:endParaRPr>
          </a:p>
          <a:p>
            <a:pPr>
              <a:lnSpc>
                <a:spcPct val="107000"/>
              </a:lnSpc>
              <a:spcAft>
                <a:spcPts val="800"/>
              </a:spcAft>
            </a:pPr>
            <a:r>
              <a:rPr lang="en-GB" sz="1200" b="0" dirty="0">
                <a:effectLst/>
                <a:latin typeface="Calibri"/>
                <a:ea typeface="Calibri" panose="020F0502020204030204" pitchFamily="34" charset="0"/>
                <a:cs typeface="Calibri"/>
              </a:rPr>
              <a:t>Ultimately, if you’re contacted out of the blue or someone is asking you for money, especially via bank transfer or to share personal information, including pin numbers, passwords, or one-time security codes, there’s a good chance you’re being targeted by a scammer.</a:t>
            </a:r>
            <a:endParaRPr lang="en-GB" sz="1200" b="1" dirty="0">
              <a:effectLst/>
              <a:latin typeface="Calibri"/>
              <a:ea typeface="Calibri" panose="020F0502020204030204" pitchFamily="34" charset="0"/>
              <a:cs typeface="Calibri"/>
            </a:endParaRPr>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6</a:t>
            </a:fld>
            <a:endParaRPr lang="en-GB"/>
          </a:p>
        </p:txBody>
      </p:sp>
    </p:spTree>
    <p:extLst>
      <p:ext uri="{BB962C8B-B14F-4D97-AF65-F5344CB8AC3E}">
        <p14:creationId xmlns:p14="http://schemas.microsoft.com/office/powerpoint/2010/main" val="1290966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you or somebody else is tricked by a scam online, it is never your fault. Whilst some scams may seem easy to spot, scammers are good at what they do and use different methods to target people and make them more vulnerable. Let’s look at some examples…</a:t>
            </a:r>
          </a:p>
          <a:p>
            <a:pPr>
              <a:lnSpc>
                <a:spcPct val="115000"/>
              </a:lnSpc>
              <a:spcAft>
                <a:spcPts val="800"/>
              </a:spcAft>
            </a:pPr>
            <a:endParaRPr lang="en-GB" sz="1200" i="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i="1" kern="100" dirty="0">
                <a:effectLst/>
                <a:latin typeface="Aptos" panose="020B0004020202020204" pitchFamily="34" charset="0"/>
                <a:ea typeface="Aptos" panose="020B0004020202020204" pitchFamily="34" charset="0"/>
                <a:cs typeface="Times New Roman" panose="02020603050405020304" pitchFamily="18" charset="0"/>
              </a:rPr>
              <a:t>[Click to reveal and read each scam type as they appear]</a:t>
            </a:r>
          </a:p>
          <a:p>
            <a:pPr>
              <a:lnSpc>
                <a:spcPct val="115000"/>
              </a:lnSpc>
              <a:spcAft>
                <a:spcPts val="800"/>
              </a:spcAft>
            </a:pP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Phishing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This is when scammers pretend to be a well-known organisation or company, in order to get your personal information or bank details. They might come in the form of messages or emails with suspicious content or links.</a:t>
            </a:r>
          </a:p>
          <a:p>
            <a:pPr>
              <a:lnSpc>
                <a:spcPct val="115000"/>
              </a:lnSpc>
              <a:spcAft>
                <a:spcPts val="800"/>
              </a:spcAf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Online shopping scams</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Some criminals will use the internet, especially auction sites and apps, or social media, to sell items like counterfeit designer clothes or fake tickets. Often the products they claim to be selling don’t even exist.</a:t>
            </a:r>
          </a:p>
          <a:p>
            <a:pPr>
              <a:lnSpc>
                <a:spcPct val="115000"/>
              </a:lnSpc>
              <a:spcAft>
                <a:spcPts val="800"/>
              </a:spcAf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Impersonation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Similar to phishing, the scammer will pretend to be someone else. This could be a friend or family member, a celebrity or online personality, or even a representative of an official organisation like HMRC (who are responsible for taxes) or the police.</a:t>
            </a:r>
          </a:p>
          <a:p>
            <a:pPr>
              <a:lnSpc>
                <a:spcPct val="115000"/>
              </a:lnSpc>
              <a:spcAft>
                <a:spcPts val="800"/>
              </a:spcAf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Romance scams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Romance scammers target their victims by building up a romantic relationship with them online, before trying to steal from them or manipulate them further.</a:t>
            </a:r>
          </a:p>
          <a:p>
            <a:pPr>
              <a:lnSpc>
                <a:spcPct val="115000"/>
              </a:lnSpc>
              <a:spcAft>
                <a:spcPts val="800"/>
              </a:spcAf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Money muling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200" dirty="0">
                <a:effectLst/>
                <a:latin typeface="Aptos" panose="020B0004020202020204" pitchFamily="34" charset="0"/>
                <a:ea typeface="Aptos" panose="020B0004020202020204" pitchFamily="34" charset="0"/>
                <a:cs typeface="Times New Roman" panose="02020603050405020304" pitchFamily="18" charset="0"/>
              </a:rPr>
              <a:t>Money gained from fraud and theft needs to be kept somewhere. To help move it around, criminals will recruit people to hold and transfer money on their behalf, often receiving a percentage of that money in return. Sometimes known as ‘money mules’, this can seem like a quick and easy way to make some money but remember it is a crime. </a:t>
            </a:r>
            <a:endParaRPr lang="en-GB" dirty="0"/>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7</a:t>
            </a:fld>
            <a:endParaRPr lang="en-GB"/>
          </a:p>
        </p:txBody>
      </p:sp>
    </p:spTree>
    <p:extLst>
      <p:ext uri="{BB962C8B-B14F-4D97-AF65-F5344CB8AC3E}">
        <p14:creationId xmlns:p14="http://schemas.microsoft.com/office/powerpoint/2010/main" val="3918376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So, let’s think about how we can protect ourselves from online scams. Turn to the person next to you and discuss:</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What can you do to protect yourself from scams and fraud online?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You might be thinking of:</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i="1" kern="100" dirty="0">
                <a:effectLst/>
                <a:latin typeface="Aptos" panose="020B0004020202020204" pitchFamily="34" charset="0"/>
                <a:ea typeface="Aptos" panose="020B0004020202020204" pitchFamily="34" charset="0"/>
                <a:cs typeface="Times New Roman" panose="02020603050405020304" pitchFamily="18" charset="0"/>
              </a:rPr>
              <a:t>[Click to reveal answers.]</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Using strong and separate passwords for different online accounts. If you use the same password for lots of different accounts, this makes them a lot more vulnerable to scammers. A strong password won’t use any personal information, will be a combination of letters, numbers and symbols and will be difficult for someone to guess. Advice from the National Cyber Security Centre suggests using three random words. You can save passwords in your browser or use a password manager.</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Using 2-step verification to protect important accounts. This setting means you prove your identity with a pin or passcode when you sign in on a new device or change important account settings. Nobody (not even the bank) should ask you to tell them your password or your 2-step verification code.</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Making online purchases through official retailers or on apps with buyer protection, and never via bank transfer.</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Looking out for the signs of a scam online.</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Checking the privacy and security settings on the apps and games you use.  You want to reduce how much personal information fraudsters can find out about you online and reduce their ability to contact you or hack into your accounts.</a:t>
            </a:r>
          </a:p>
          <a:p>
            <a:pPr marL="342900" lvl="0" indent="-342900">
              <a:lnSpc>
                <a:spcPct val="115000"/>
              </a:lnSpc>
              <a:spcAft>
                <a:spcPts val="800"/>
              </a:spcAft>
              <a:buFont typeface="Calibri" panose="020F0502020204030204" pitchFamily="34" charset="0"/>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Talking to a trusted adult if you’re not sure whether something online can be trusted.</a:t>
            </a:r>
          </a:p>
        </p:txBody>
      </p:sp>
      <p:sp>
        <p:nvSpPr>
          <p:cNvPr id="4" name="Slide Number Placeholder 3"/>
          <p:cNvSpPr>
            <a:spLocks noGrp="1"/>
          </p:cNvSpPr>
          <p:nvPr>
            <p:ph type="sldNum" sz="quarter" idx="5"/>
          </p:nvPr>
        </p:nvSpPr>
        <p:spPr/>
        <p:txBody>
          <a:bodyPr/>
          <a:lstStyle/>
          <a:p>
            <a:fld id="{7B486F4C-97EB-BA4F-A3F7-99812F1E1055}" type="slidenum">
              <a:rPr lang="en-GB" smtClean="0"/>
              <a:t>8</a:t>
            </a:fld>
            <a:endParaRPr lang="en-GB"/>
          </a:p>
        </p:txBody>
      </p:sp>
    </p:spTree>
    <p:extLst>
      <p:ext uri="{BB962C8B-B14F-4D97-AF65-F5344CB8AC3E}">
        <p14:creationId xmlns:p14="http://schemas.microsoft.com/office/powerpoint/2010/main" val="1833961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Of course, it’s also important to know how to respond if you’ve seen or been the victim of a scam. As well as speaking to a trusted adult, the best thing to do is often to make a report.</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In England, Wales and Northern Ireland, if you’ve been scammed you can report it to </a:t>
            </a:r>
            <a:r>
              <a:rPr lang="en-GB" sz="1200" kern="100" dirty="0" err="1">
                <a:effectLst/>
                <a:latin typeface="Aptos" panose="020B0004020202020204" pitchFamily="34" charset="0"/>
                <a:ea typeface="Aptos" panose="020B0004020202020204" pitchFamily="34" charset="0"/>
                <a:cs typeface="Times New Roman" panose="02020603050405020304" pitchFamily="18" charset="0"/>
              </a:rPr>
              <a:t>ActionFraud</a:t>
            </a:r>
            <a:r>
              <a:rPr lang="en-GB" sz="1200" kern="100" dirty="0">
                <a:effectLst/>
                <a:latin typeface="Aptos" panose="020B0004020202020204" pitchFamily="34" charset="0"/>
                <a:ea typeface="Aptos" panose="020B0004020202020204" pitchFamily="34" charset="0"/>
                <a:cs typeface="Times New Roman" panose="02020603050405020304" pitchFamily="18" charset="0"/>
              </a:rPr>
              <a:t> online or by calling 0300 123 2040.</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In Scotland, fraud can be reported to Police Scotland by calling 101.</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you’ve received a suspicious email, you can forward it to </a:t>
            </a:r>
            <a:r>
              <a:rPr lang="en-GB" sz="1200" b="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report@phishing.gov.uk</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To report a suspicious text, forward it to 7726 and, to report a call, use the same number but text the word ‘Call’ and the number the call was from.</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Suspicious or fake websites can be reported online to the National Cyber Security Centre, and fake adverts can be reported online to the Advertising Standards Authority.</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you’ve spotted a scam on social media or an online marketplace, you can also report it directly via the app. </a:t>
            </a:r>
          </a:p>
          <a:p>
            <a:r>
              <a:rPr lang="en-GB" sz="1200" dirty="0">
                <a:effectLst/>
                <a:latin typeface="Aptos" panose="020B0004020202020204" pitchFamily="34" charset="0"/>
                <a:ea typeface="Aptos" panose="020B0004020202020204" pitchFamily="34" charset="0"/>
                <a:cs typeface="Times New Roman" panose="02020603050405020304" pitchFamily="18" charset="0"/>
              </a:rPr>
              <a:t>Don’t forget to check your privacy and security settings and change any passwords you think may have been compromised.</a:t>
            </a:r>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9</a:t>
            </a:fld>
            <a:endParaRPr lang="en-GB"/>
          </a:p>
        </p:txBody>
      </p:sp>
    </p:spTree>
    <p:extLst>
      <p:ext uri="{BB962C8B-B14F-4D97-AF65-F5344CB8AC3E}">
        <p14:creationId xmlns:p14="http://schemas.microsoft.com/office/powerpoint/2010/main" val="3651018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Here at [name of school/setting] we want to make sure you are safe, in all parts of your life, including online. If something you’ve seen online or something that happened online is worrying you or affecting you, please come to us for help and advice. </a:t>
            </a:r>
            <a:r>
              <a:rPr lang="en-GB" sz="1200" dirty="0">
                <a:effectLst/>
                <a:latin typeface="Aptos" panose="020B0004020202020204" pitchFamily="34" charset="0"/>
                <a:ea typeface="Aptos" panose="020B0004020202020204" pitchFamily="34" charset="0"/>
                <a:cs typeface="Times New Roman" panose="02020603050405020304" pitchFamily="18" charset="0"/>
              </a:rPr>
              <a:t>We’ll listen carefully and work with you to decide what the best thing to do next might be. </a:t>
            </a:r>
            <a:endParaRPr lang="en-GB" dirty="0"/>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10</a:t>
            </a:fld>
            <a:endParaRPr lang="en-GB"/>
          </a:p>
        </p:txBody>
      </p:sp>
    </p:spTree>
    <p:extLst>
      <p:ext uri="{BB962C8B-B14F-4D97-AF65-F5344CB8AC3E}">
        <p14:creationId xmlns:p14="http://schemas.microsoft.com/office/powerpoint/2010/main" val="942512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CB5F5-4A3D-13BB-DD5A-39BB429F4AC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A05FDC34-B7FD-9888-B2DF-4ACC989EEC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89FA4A6-F367-81A8-FD03-B16007E6ED28}"/>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C6B47221-5C3D-4BB3-68B6-877480E41A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13A3FD-5D97-E87F-5F1A-17F6AF9037E0}"/>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149836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92BD-B2C1-F717-60C3-2F1EF6FEB2F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47BBE772-5286-62E1-5BED-CE43B349A3A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F887B28-F73E-9094-587A-3728813A700A}"/>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F50F5EE5-A90F-528D-DC4D-CCF9F28DE6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B756AA-FAFD-0126-7F15-583119260856}"/>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267257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3A2C17-AE1D-4FB6-CD4D-1B0D450B360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B17779B6-A59F-1F46-881B-A42701CF071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20FDEB2-60AA-7A1C-74A0-1D88D55981EF}"/>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54069502-CFE8-6983-FE1D-46D4AE9898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1F10FA-64E6-DBD0-6EED-DBB18F05E78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3473547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70147-7819-9315-FC0D-0F0C0ED63DE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D42B066-0F89-9061-343D-7FCA99F7AEE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1389B9E-4223-D2A9-493C-28822749E87C}"/>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816A2B91-11BC-AC4C-0C05-FCF658945A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841F275-F0D4-55A8-36D8-34B087FC4BA6}"/>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097554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6DA1E-CA99-E3FA-2844-67DA6E28C5D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254C67D-C061-89C3-8D3A-82D6A96657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E3CC64A-65D1-2BC5-CAAB-228708C6E3D7}"/>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BD62AF36-4743-000A-E956-E13C392B94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33D29F-A6B1-E124-7E9F-D8035531015D}"/>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00154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6EA13-15C2-EB19-BA1C-11BFF882BF6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CC98BB8-9472-DFEB-EBA7-990D5E335A1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9F3948E-1AE6-FC4C-937D-89376660525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E6A2415-E14A-87A8-8223-5B0F1E6A3593}"/>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897DF57E-DEE6-FF22-379C-0DF4309DBF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AF11C2-691D-2C82-407B-39B76FC2497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41218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02F86-913C-DF8D-CB5B-9024470CCE6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05C38173-4D34-237D-7346-3CC25AACF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8E3831C-6A9E-57D5-381F-C0E0A98C44E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82EC357-0819-4194-E205-C6B902A272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3DE0DC6-6681-768E-A92E-1C79D9994C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12CCE8E-A3FC-2C50-7BEA-F83AE886847D}"/>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8" name="Footer Placeholder 7">
            <a:extLst>
              <a:ext uri="{FF2B5EF4-FFF2-40B4-BE49-F238E27FC236}">
                <a16:creationId xmlns:a16="http://schemas.microsoft.com/office/drawing/2014/main" id="{A9B2A444-DCBF-C977-5D20-4CECCA9C604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D540FC4-CB8B-9CBF-3CE6-37A917B9D2ED}"/>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875028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92D95-6A54-A352-2AF9-05D58766E59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37689C41-CD23-EBA3-9DB9-0503BC83CEDC}"/>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4" name="Footer Placeholder 3">
            <a:extLst>
              <a:ext uri="{FF2B5EF4-FFF2-40B4-BE49-F238E27FC236}">
                <a16:creationId xmlns:a16="http://schemas.microsoft.com/office/drawing/2014/main" id="{410F0BF3-D7B5-E1F6-C947-CCA278AB5FC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A3BB1D-E1F3-767B-D8D8-B55ACF437A9C}"/>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3819593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533D50-25BE-FF44-C5FC-54C9A742766D}"/>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3" name="Footer Placeholder 2">
            <a:extLst>
              <a:ext uri="{FF2B5EF4-FFF2-40B4-BE49-F238E27FC236}">
                <a16:creationId xmlns:a16="http://schemas.microsoft.com/office/drawing/2014/main" id="{BF45A011-A7DC-772C-994A-AD646336A5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2FDE19F-5DB3-1EF2-4760-DF4F5982F431}"/>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636955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262A7-E4DE-2274-3A46-091EB62F569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425B3117-97F5-ACCD-4E67-A9318534F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26467F9-7239-463B-53F2-A2AA010478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CBB1A81-6159-68EB-D650-E7484AF52872}"/>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160CE20C-DDC3-EEC3-B6EB-B4CD6ED2BFA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09D3F1B-2DD8-8800-6983-9F672947C19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759035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002ED-83F9-BE96-A7E8-B1211F38891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606C99AF-46ED-8812-13D3-0E0277687F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593730E-5E5A-67DE-E9BD-083BB8815D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423C43C-5B08-2D6D-D0FA-BC853778DDD4}"/>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C2530871-819B-3C0E-5FE3-978782A1119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75E583-685D-538E-89BC-0036EAFCBA41}"/>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884886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DAD984-02B4-5202-0F76-E3E62C5F5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17BF655-42ED-96EE-A5F7-EBCA529D5E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507F1F7-0BDC-3219-8EEA-0147FCE4C9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9B4077D5-C85C-5A05-5EFE-EB7B33CCE6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097C9E3-B185-1466-717E-9FBCEB511E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5D8E7AC-6C48-444A-9DED-2300991EB5CD}" type="slidenum">
              <a:rPr lang="en-GB" smtClean="0"/>
              <a:t>‹#›</a:t>
            </a:fld>
            <a:endParaRPr lang="en-GB"/>
          </a:p>
        </p:txBody>
      </p:sp>
    </p:spTree>
    <p:extLst>
      <p:ext uri="{BB962C8B-B14F-4D97-AF65-F5344CB8AC3E}">
        <p14:creationId xmlns:p14="http://schemas.microsoft.com/office/powerpoint/2010/main" val="25190827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5.xml"/><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A purple and white grid&#10;&#10;Description automatically generated">
            <a:extLst>
              <a:ext uri="{FF2B5EF4-FFF2-40B4-BE49-F238E27FC236}">
                <a16:creationId xmlns:a16="http://schemas.microsoft.com/office/drawing/2014/main" id="{90CA04C1-1F0B-80FC-9CC2-97BCA5BE28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screen shot of a computer&#10;&#10;Description automatically generated">
            <a:extLst>
              <a:ext uri="{FF2B5EF4-FFF2-40B4-BE49-F238E27FC236}">
                <a16:creationId xmlns:a16="http://schemas.microsoft.com/office/drawing/2014/main" id="{67FB5427-2CFD-3EF1-65CA-A6D2F951BD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927C6BDD-506E-D98F-65DD-E800A91F0A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spTree>
    <p:extLst>
      <p:ext uri="{BB962C8B-B14F-4D97-AF65-F5344CB8AC3E}">
        <p14:creationId xmlns:p14="http://schemas.microsoft.com/office/powerpoint/2010/main" val="59101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4C94A-FDE8-F5A0-522C-D9D6B7106A86}"/>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A42D0ACD-50D8-5CE5-40AB-F7B58F3A70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descr="A black and white rectangle with a white background&#10;&#10;Description automatically generated">
            <a:extLst>
              <a:ext uri="{FF2B5EF4-FFF2-40B4-BE49-F238E27FC236}">
                <a16:creationId xmlns:a16="http://schemas.microsoft.com/office/drawing/2014/main" id="{6DF3DFF5-AE93-5153-FD2C-DAFDBC5FF7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2" name="Picture 1" descr="A black background with a black square&#10;&#10;Description automatically generated with medium confidence">
            <a:extLst>
              <a:ext uri="{FF2B5EF4-FFF2-40B4-BE49-F238E27FC236}">
                <a16:creationId xmlns:a16="http://schemas.microsoft.com/office/drawing/2014/main" id="{E2D212EC-B1B3-2770-3D38-D06EE09C90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39629" y="1728438"/>
            <a:ext cx="2598234" cy="591015"/>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D9526F25-9618-0CEE-BA69-129830F1C8B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274849" y="2319453"/>
            <a:ext cx="7627434" cy="2810108"/>
          </a:xfrm>
          <a:prstGeom prst="rect">
            <a:avLst/>
          </a:prstGeom>
        </p:spPr>
      </p:pic>
      <p:sp>
        <p:nvSpPr>
          <p:cNvPr id="6" name="TextBox 5">
            <a:extLst>
              <a:ext uri="{FF2B5EF4-FFF2-40B4-BE49-F238E27FC236}">
                <a16:creationId xmlns:a16="http://schemas.microsoft.com/office/drawing/2014/main" id="{E71F6B29-43A7-BDEC-5E75-86D3DD46756A}"/>
              </a:ext>
            </a:extLst>
          </p:cNvPr>
          <p:cNvSpPr txBox="1"/>
          <p:nvPr/>
        </p:nvSpPr>
        <p:spPr>
          <a:xfrm>
            <a:off x="2768276" y="2835797"/>
            <a:ext cx="6655443" cy="1815882"/>
          </a:xfrm>
          <a:prstGeom prst="rect">
            <a:avLst/>
          </a:prstGeom>
          <a:noFill/>
        </p:spPr>
        <p:txBody>
          <a:bodyPr wrap="square" rtlCol="0">
            <a:spAutoFit/>
          </a:bodyPr>
          <a:lstStyle/>
          <a:p>
            <a:pPr algn="ctr"/>
            <a:r>
              <a:rPr lang="en-GB" sz="2800" dirty="0">
                <a:effectLst/>
                <a:latin typeface="Fira Sans" panose="020B0503050000020004" pitchFamily="34" charset="0"/>
              </a:rPr>
              <a:t>Note to educators - Add names, words, or even photos to this slide to show learners who they can go to if they have an online safety concern</a:t>
            </a:r>
          </a:p>
        </p:txBody>
      </p:sp>
    </p:spTree>
    <p:extLst>
      <p:ext uri="{BB962C8B-B14F-4D97-AF65-F5344CB8AC3E}">
        <p14:creationId xmlns:p14="http://schemas.microsoft.com/office/powerpoint/2010/main" val="208034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56CB7-BC5D-3FDF-EBC6-527631604449}"/>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51622A67-B1D6-AFC1-502F-893566C326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556CA683-4474-086C-703E-89A44650B6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1" name="Picture 10" descr="A screenshot of a computer screen&#10;&#10;Description automatically generated">
            <a:extLst>
              <a:ext uri="{FF2B5EF4-FFF2-40B4-BE49-F238E27FC236}">
                <a16:creationId xmlns:a16="http://schemas.microsoft.com/office/drawing/2014/main" id="{D3AEBB69-8F14-15F3-138C-A5B9FBC3C6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3" name="Picture 12" descr="A black screen with white text&#10;&#10;Description automatically generated">
            <a:extLst>
              <a:ext uri="{FF2B5EF4-FFF2-40B4-BE49-F238E27FC236}">
                <a16:creationId xmlns:a16="http://schemas.microsoft.com/office/drawing/2014/main" id="{2ED512E8-36DA-6E77-288C-4FBE8BA8CF1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spTree>
    <p:extLst>
      <p:ext uri="{BB962C8B-B14F-4D97-AF65-F5344CB8AC3E}">
        <p14:creationId xmlns:p14="http://schemas.microsoft.com/office/powerpoint/2010/main" val="314047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DE707-815D-76B8-0116-9A28D587F846}"/>
            </a:ext>
          </a:extLst>
        </p:cNvPr>
        <p:cNvGrpSpPr/>
        <p:nvPr/>
      </p:nvGrpSpPr>
      <p:grpSpPr>
        <a:xfrm>
          <a:off x="0" y="0"/>
          <a:ext cx="0" cy="0"/>
          <a:chOff x="0" y="0"/>
          <a:chExt cx="0" cy="0"/>
        </a:xfrm>
      </p:grpSpPr>
      <p:pic>
        <p:nvPicPr>
          <p:cNvPr id="3" name="Picture 2" descr="A purple background with white lines&#10;&#10;Description automatically generated">
            <a:extLst>
              <a:ext uri="{FF2B5EF4-FFF2-40B4-BE49-F238E27FC236}">
                <a16:creationId xmlns:a16="http://schemas.microsoft.com/office/drawing/2014/main" id="{B6EC8D77-EC1E-0363-73EA-FD53F04F67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A2E6D48C-A47F-AF94-4F3B-0087F2378E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C0E67437-E934-F878-F4F1-0D34EBC754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86E675E0-5477-08AC-9086-979AA0561FA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spTree>
    <p:extLst>
      <p:ext uri="{BB962C8B-B14F-4D97-AF65-F5344CB8AC3E}">
        <p14:creationId xmlns:p14="http://schemas.microsoft.com/office/powerpoint/2010/main" val="123476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67DAF-0FBC-60D0-B2EE-EA2C7B0943CB}"/>
            </a:ext>
          </a:extLst>
        </p:cNvPr>
        <p:cNvGrpSpPr/>
        <p:nvPr/>
      </p:nvGrpSpPr>
      <p:grpSpPr>
        <a:xfrm>
          <a:off x="0" y="0"/>
          <a:ext cx="0" cy="0"/>
          <a:chOff x="0" y="0"/>
          <a:chExt cx="0" cy="0"/>
        </a:xfrm>
      </p:grpSpPr>
      <p:pic>
        <p:nvPicPr>
          <p:cNvPr id="3" name="Picture 2" descr="A purple grid with white lines&#10;&#10;Description automatically generated">
            <a:extLst>
              <a:ext uri="{FF2B5EF4-FFF2-40B4-BE49-F238E27FC236}">
                <a16:creationId xmlns:a16="http://schemas.microsoft.com/office/drawing/2014/main" id="{95EB77EF-7CF4-3DE4-BFE4-1AE3D724A9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descr="A black screen with white text&#10;&#10;Description automatically generated">
            <a:extLst>
              <a:ext uri="{FF2B5EF4-FFF2-40B4-BE49-F238E27FC236}">
                <a16:creationId xmlns:a16="http://schemas.microsoft.com/office/drawing/2014/main" id="{86720E76-16B2-4B5D-F3FE-42B72BCDC9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839BF991-B5CF-AB84-5186-29CCA475D5A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29551" y="1813210"/>
            <a:ext cx="3675529" cy="3619402"/>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D168F105-0C17-BFE8-69E2-06A769B965B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386919" y="1577786"/>
            <a:ext cx="3675530" cy="4240307"/>
          </a:xfrm>
          <a:prstGeom prst="rect">
            <a:avLst/>
          </a:prstGeom>
        </p:spPr>
      </p:pic>
      <p:pic>
        <p:nvPicPr>
          <p:cNvPr id="9" name="Picture 8" descr="A screen shot of a computer&#10;&#10;Description automatically generated">
            <a:extLst>
              <a:ext uri="{FF2B5EF4-FFF2-40B4-BE49-F238E27FC236}">
                <a16:creationId xmlns:a16="http://schemas.microsoft.com/office/drawing/2014/main" id="{8CB2C080-967A-6268-4D18-B386241866B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276165" y="2214282"/>
            <a:ext cx="3675529" cy="4240306"/>
          </a:xfrm>
          <a:prstGeom prst="rect">
            <a:avLst/>
          </a:prstGeom>
        </p:spPr>
      </p:pic>
    </p:spTree>
    <p:extLst>
      <p:ext uri="{BB962C8B-B14F-4D97-AF65-F5344CB8AC3E}">
        <p14:creationId xmlns:p14="http://schemas.microsoft.com/office/powerpoint/2010/main" val="216158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29E8A-B8B2-4FF6-6B36-83B2A9295CAD}"/>
            </a:ext>
          </a:extLst>
        </p:cNvPr>
        <p:cNvGrpSpPr/>
        <p:nvPr/>
      </p:nvGrpSpPr>
      <p:grpSpPr>
        <a:xfrm>
          <a:off x="0" y="0"/>
          <a:ext cx="0" cy="0"/>
          <a:chOff x="0" y="0"/>
          <a:chExt cx="0" cy="0"/>
        </a:xfrm>
      </p:grpSpPr>
      <p:pic>
        <p:nvPicPr>
          <p:cNvPr id="3" name="Picture 2" descr="A purple grid with white lines&#10;&#10;Description automatically generated">
            <a:extLst>
              <a:ext uri="{FF2B5EF4-FFF2-40B4-BE49-F238E27FC236}">
                <a16:creationId xmlns:a16="http://schemas.microsoft.com/office/drawing/2014/main" id="{811B1412-8977-C9B1-EB0E-F6CDC97349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green outline of a map&#10;&#10;Description automatically generated">
            <a:extLst>
              <a:ext uri="{FF2B5EF4-FFF2-40B4-BE49-F238E27FC236}">
                <a16:creationId xmlns:a16="http://schemas.microsoft.com/office/drawing/2014/main" id="{2EBD2E23-1379-1587-F8AC-0030E37EA4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group of cell phones with orange pointers&#10;&#10;Description automatically generated">
            <a:extLst>
              <a:ext uri="{FF2B5EF4-FFF2-40B4-BE49-F238E27FC236}">
                <a16:creationId xmlns:a16="http://schemas.microsoft.com/office/drawing/2014/main" id="{AD1CBEDD-9FF0-1B56-6674-9B9A5983BDA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5502" y="1550126"/>
            <a:ext cx="2087237" cy="3736578"/>
          </a:xfrm>
          <a:prstGeom prst="rect">
            <a:avLst/>
          </a:prstGeom>
        </p:spPr>
      </p:pic>
      <p:pic>
        <p:nvPicPr>
          <p:cNvPr id="2" name="Picture 1" descr="A group of cell phones with orange pointers&#10;&#10;Description automatically generated">
            <a:extLst>
              <a:ext uri="{FF2B5EF4-FFF2-40B4-BE49-F238E27FC236}">
                <a16:creationId xmlns:a16="http://schemas.microsoft.com/office/drawing/2014/main" id="{A88BFED4-63AC-2B3D-1DD6-02591DA518B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030789" y="1550126"/>
            <a:ext cx="2089153" cy="3736578"/>
          </a:xfrm>
          <a:prstGeom prst="rect">
            <a:avLst/>
          </a:prstGeom>
        </p:spPr>
      </p:pic>
      <p:pic>
        <p:nvPicPr>
          <p:cNvPr id="4" name="Picture 3" descr="A group of cell phones with orange pointers&#10;&#10;Description automatically generated">
            <a:extLst>
              <a:ext uri="{FF2B5EF4-FFF2-40B4-BE49-F238E27FC236}">
                <a16:creationId xmlns:a16="http://schemas.microsoft.com/office/drawing/2014/main" id="{6C055382-10F3-F27E-E924-9375C2D49A0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403834" y="283780"/>
            <a:ext cx="493987" cy="777766"/>
          </a:xfrm>
          <a:prstGeom prst="rect">
            <a:avLst/>
          </a:prstGeom>
        </p:spPr>
      </p:pic>
      <p:pic>
        <p:nvPicPr>
          <p:cNvPr id="5" name="Picture 4" descr="A group of cell phones with orange pointers&#10;&#10;Description automatically generated">
            <a:extLst>
              <a:ext uri="{FF2B5EF4-FFF2-40B4-BE49-F238E27FC236}">
                <a16:creationId xmlns:a16="http://schemas.microsoft.com/office/drawing/2014/main" id="{DCA1BE57-2224-C4EB-047C-66BC3798D8D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370785" y="704193"/>
            <a:ext cx="493987" cy="777766"/>
          </a:xfrm>
          <a:prstGeom prst="rect">
            <a:avLst/>
          </a:prstGeom>
        </p:spPr>
      </p:pic>
      <p:pic>
        <p:nvPicPr>
          <p:cNvPr id="6" name="Picture 5" descr="A group of cell phones with orange pointers&#10;&#10;Description automatically generated">
            <a:extLst>
              <a:ext uri="{FF2B5EF4-FFF2-40B4-BE49-F238E27FC236}">
                <a16:creationId xmlns:a16="http://schemas.microsoft.com/office/drawing/2014/main" id="{03011818-5E02-AC9C-DEA3-D4C7DF79CC6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50371" y="1208690"/>
            <a:ext cx="493987" cy="777766"/>
          </a:xfrm>
          <a:prstGeom prst="rect">
            <a:avLst/>
          </a:prstGeom>
        </p:spPr>
      </p:pic>
      <p:pic>
        <p:nvPicPr>
          <p:cNvPr id="8" name="Picture 7" descr="A group of cell phones with orange pointers&#10;&#10;Description automatically generated">
            <a:extLst>
              <a:ext uri="{FF2B5EF4-FFF2-40B4-BE49-F238E27FC236}">
                <a16:creationId xmlns:a16="http://schemas.microsoft.com/office/drawing/2014/main" id="{2E744401-769F-2837-3FE1-4BAE8A8CFC1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33543" y="1797270"/>
            <a:ext cx="493987" cy="777766"/>
          </a:xfrm>
          <a:prstGeom prst="rect">
            <a:avLst/>
          </a:prstGeom>
        </p:spPr>
      </p:pic>
      <p:pic>
        <p:nvPicPr>
          <p:cNvPr id="10" name="Picture 9" descr="A group of cell phones with orange pointers&#10;&#10;Description automatically generated">
            <a:extLst>
              <a:ext uri="{FF2B5EF4-FFF2-40B4-BE49-F238E27FC236}">
                <a16:creationId xmlns:a16="http://schemas.microsoft.com/office/drawing/2014/main" id="{F8CF4D59-0B13-DC8D-0CCB-6FD328B9F5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00798" y="2396360"/>
            <a:ext cx="493987" cy="777766"/>
          </a:xfrm>
          <a:prstGeom prst="rect">
            <a:avLst/>
          </a:prstGeom>
        </p:spPr>
      </p:pic>
      <p:pic>
        <p:nvPicPr>
          <p:cNvPr id="11" name="Picture 10" descr="A group of cell phones with orange pointers&#10;&#10;Description automatically generated">
            <a:extLst>
              <a:ext uri="{FF2B5EF4-FFF2-40B4-BE49-F238E27FC236}">
                <a16:creationId xmlns:a16="http://schemas.microsoft.com/office/drawing/2014/main" id="{8C6066DB-D9AC-9E1F-3324-107DCBD139B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663557" y="3058511"/>
            <a:ext cx="493987" cy="777766"/>
          </a:xfrm>
          <a:prstGeom prst="rect">
            <a:avLst/>
          </a:prstGeom>
        </p:spPr>
      </p:pic>
      <p:pic>
        <p:nvPicPr>
          <p:cNvPr id="12" name="Picture 11" descr="A group of cell phones with orange pointers&#10;&#10;Description automatically generated">
            <a:extLst>
              <a:ext uri="{FF2B5EF4-FFF2-40B4-BE49-F238E27FC236}">
                <a16:creationId xmlns:a16="http://schemas.microsoft.com/office/drawing/2014/main" id="{6B45F523-1830-FB21-E4FA-033F2358769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190591" y="3394842"/>
            <a:ext cx="493987" cy="777766"/>
          </a:xfrm>
          <a:prstGeom prst="rect">
            <a:avLst/>
          </a:prstGeom>
        </p:spPr>
      </p:pic>
      <p:pic>
        <p:nvPicPr>
          <p:cNvPr id="13" name="Picture 12" descr="A group of cell phones with orange pointers&#10;&#10;Description automatically generated">
            <a:extLst>
              <a:ext uri="{FF2B5EF4-FFF2-40B4-BE49-F238E27FC236}">
                <a16:creationId xmlns:a16="http://schemas.microsoft.com/office/drawing/2014/main" id="{1509F3A0-D5FE-5193-D33F-65C32998806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26922" y="4109545"/>
            <a:ext cx="493987" cy="777766"/>
          </a:xfrm>
          <a:prstGeom prst="rect">
            <a:avLst/>
          </a:prstGeom>
        </p:spPr>
      </p:pic>
      <p:pic>
        <p:nvPicPr>
          <p:cNvPr id="14" name="Picture 13" descr="A group of cell phones with orange pointers&#10;&#10;Description automatically generated">
            <a:extLst>
              <a:ext uri="{FF2B5EF4-FFF2-40B4-BE49-F238E27FC236}">
                <a16:creationId xmlns:a16="http://schemas.microsoft.com/office/drawing/2014/main" id="{9FE1C6CE-2A3C-2851-4557-E95AD0662C3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157543" y="4729655"/>
            <a:ext cx="493987" cy="777766"/>
          </a:xfrm>
          <a:prstGeom prst="rect">
            <a:avLst/>
          </a:prstGeom>
        </p:spPr>
      </p:pic>
      <p:pic>
        <p:nvPicPr>
          <p:cNvPr id="15" name="Picture 14" descr="A group of cell phones with orange pointers&#10;&#10;Description automatically generated">
            <a:extLst>
              <a:ext uri="{FF2B5EF4-FFF2-40B4-BE49-F238E27FC236}">
                <a16:creationId xmlns:a16="http://schemas.microsoft.com/office/drawing/2014/main" id="{CC21EBD3-81BF-6798-3804-16327F0BD21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00798" y="5065986"/>
            <a:ext cx="493987" cy="777766"/>
          </a:xfrm>
          <a:prstGeom prst="rect">
            <a:avLst/>
          </a:prstGeom>
        </p:spPr>
      </p:pic>
      <p:pic>
        <p:nvPicPr>
          <p:cNvPr id="16" name="Picture 15" descr="A group of cell phones with orange pointers&#10;&#10;Description automatically generated">
            <a:extLst>
              <a:ext uri="{FF2B5EF4-FFF2-40B4-BE49-F238E27FC236}">
                <a16:creationId xmlns:a16="http://schemas.microsoft.com/office/drawing/2014/main" id="{5B801D58-801B-AF5C-318A-6708DA55445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75584" y="5286704"/>
            <a:ext cx="493987" cy="777766"/>
          </a:xfrm>
          <a:prstGeom prst="rect">
            <a:avLst/>
          </a:prstGeom>
        </p:spPr>
      </p:pic>
      <p:pic>
        <p:nvPicPr>
          <p:cNvPr id="17" name="Picture 16" descr="A group of cell phones with orange pointers&#10;&#10;Description automatically generated">
            <a:extLst>
              <a:ext uri="{FF2B5EF4-FFF2-40B4-BE49-F238E27FC236}">
                <a16:creationId xmlns:a16="http://schemas.microsoft.com/office/drawing/2014/main" id="{1BDE289E-7594-7CD7-AA20-D4D1BA13875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065984" y="5580994"/>
            <a:ext cx="493987" cy="777766"/>
          </a:xfrm>
          <a:prstGeom prst="rect">
            <a:avLst/>
          </a:prstGeom>
        </p:spPr>
      </p:pic>
      <p:pic>
        <p:nvPicPr>
          <p:cNvPr id="18" name="Picture 17" descr="A group of cell phones with orange pointers&#10;&#10;Description automatically generated">
            <a:extLst>
              <a:ext uri="{FF2B5EF4-FFF2-40B4-BE49-F238E27FC236}">
                <a16:creationId xmlns:a16="http://schemas.microsoft.com/office/drawing/2014/main" id="{60D09203-A2C4-FC37-7FD2-22A022FCFE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707115" y="4288221"/>
            <a:ext cx="493987" cy="777766"/>
          </a:xfrm>
          <a:prstGeom prst="rect">
            <a:avLst/>
          </a:prstGeom>
        </p:spPr>
      </p:pic>
      <p:pic>
        <p:nvPicPr>
          <p:cNvPr id="19" name="Picture 18" descr="A group of cell phones with orange pointers&#10;&#10;Description automatically generated">
            <a:extLst>
              <a:ext uri="{FF2B5EF4-FFF2-40B4-BE49-F238E27FC236}">
                <a16:creationId xmlns:a16="http://schemas.microsoft.com/office/drawing/2014/main" id="{DDC7D3EE-CE04-BD5F-D008-A4F305F92D1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255170" y="2921876"/>
            <a:ext cx="493987" cy="777766"/>
          </a:xfrm>
          <a:prstGeom prst="rect">
            <a:avLst/>
          </a:prstGeom>
        </p:spPr>
      </p:pic>
      <p:pic>
        <p:nvPicPr>
          <p:cNvPr id="20" name="Picture 19" descr="A group of cell phones with orange pointers&#10;&#10;Description automatically generated">
            <a:extLst>
              <a:ext uri="{FF2B5EF4-FFF2-40B4-BE49-F238E27FC236}">
                <a16:creationId xmlns:a16="http://schemas.microsoft.com/office/drawing/2014/main" id="{4F3BD052-720B-CBAC-31CD-1BB7CC6FF70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687611" y="2596056"/>
            <a:ext cx="493987" cy="777766"/>
          </a:xfrm>
          <a:prstGeom prst="rect">
            <a:avLst/>
          </a:prstGeom>
        </p:spPr>
      </p:pic>
    </p:spTree>
    <p:extLst>
      <p:ext uri="{BB962C8B-B14F-4D97-AF65-F5344CB8AC3E}">
        <p14:creationId xmlns:p14="http://schemas.microsoft.com/office/powerpoint/2010/main" val="2989246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anim calcmode="lin" valueType="num">
                                      <p:cBhvr>
                                        <p:cTn id="58" dur="500" fill="hold"/>
                                        <p:tgtEl>
                                          <p:spTgt spid="13"/>
                                        </p:tgtEl>
                                        <p:attrNameLst>
                                          <p:attrName>ppt_x</p:attrName>
                                        </p:attrNameLst>
                                      </p:cBhvr>
                                      <p:tavLst>
                                        <p:tav tm="0">
                                          <p:val>
                                            <p:strVal val="#ppt_x"/>
                                          </p:val>
                                        </p:tav>
                                        <p:tav tm="100000">
                                          <p:val>
                                            <p:strVal val="#ppt_x"/>
                                          </p:val>
                                        </p:tav>
                                      </p:tavLst>
                                    </p:anim>
                                    <p:anim calcmode="lin" valueType="num">
                                      <p:cBhvr>
                                        <p:cTn id="59" dur="500" fill="hold"/>
                                        <p:tgtEl>
                                          <p:spTgt spid="13"/>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anim calcmode="lin" valueType="num">
                                      <p:cBhvr>
                                        <p:cTn id="63" dur="500" fill="hold"/>
                                        <p:tgtEl>
                                          <p:spTgt spid="14"/>
                                        </p:tgtEl>
                                        <p:attrNameLst>
                                          <p:attrName>ppt_x</p:attrName>
                                        </p:attrNameLst>
                                      </p:cBhvr>
                                      <p:tavLst>
                                        <p:tav tm="0">
                                          <p:val>
                                            <p:strVal val="#ppt_x"/>
                                          </p:val>
                                        </p:tav>
                                        <p:tav tm="100000">
                                          <p:val>
                                            <p:strVal val="#ppt_x"/>
                                          </p:val>
                                        </p:tav>
                                      </p:tavLst>
                                    </p:anim>
                                    <p:anim calcmode="lin" valueType="num">
                                      <p:cBhvr>
                                        <p:cTn id="64" dur="500" fill="hold"/>
                                        <p:tgtEl>
                                          <p:spTgt spid="14"/>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anim calcmode="lin" valueType="num">
                                      <p:cBhvr>
                                        <p:cTn id="68" dur="500" fill="hold"/>
                                        <p:tgtEl>
                                          <p:spTgt spid="15"/>
                                        </p:tgtEl>
                                        <p:attrNameLst>
                                          <p:attrName>ppt_x</p:attrName>
                                        </p:attrNameLst>
                                      </p:cBhvr>
                                      <p:tavLst>
                                        <p:tav tm="0">
                                          <p:val>
                                            <p:strVal val="#ppt_x"/>
                                          </p:val>
                                        </p:tav>
                                        <p:tav tm="100000">
                                          <p:val>
                                            <p:strVal val="#ppt_x"/>
                                          </p:val>
                                        </p:tav>
                                      </p:tavLst>
                                    </p:anim>
                                    <p:anim calcmode="lin" valueType="num">
                                      <p:cBhvr>
                                        <p:cTn id="69" dur="500" fill="hold"/>
                                        <p:tgtEl>
                                          <p:spTgt spid="15"/>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anim calcmode="lin" valueType="num">
                                      <p:cBhvr>
                                        <p:cTn id="78" dur="500" fill="hold"/>
                                        <p:tgtEl>
                                          <p:spTgt spid="17"/>
                                        </p:tgtEl>
                                        <p:attrNameLst>
                                          <p:attrName>ppt_x</p:attrName>
                                        </p:attrNameLst>
                                      </p:cBhvr>
                                      <p:tavLst>
                                        <p:tav tm="0">
                                          <p:val>
                                            <p:strVal val="#ppt_x"/>
                                          </p:val>
                                        </p:tav>
                                        <p:tav tm="100000">
                                          <p:val>
                                            <p:strVal val="#ppt_x"/>
                                          </p:val>
                                        </p:tav>
                                      </p:tavLst>
                                    </p:anim>
                                    <p:anim calcmode="lin" valueType="num">
                                      <p:cBhvr>
                                        <p:cTn id="79" dur="50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500"/>
                            </p:stCondLst>
                            <p:childTnLst>
                              <p:par>
                                <p:cTn id="81" presetID="53" presetClass="entr" presetSubtype="16" fill="hold" nodeType="after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500" fill="hold"/>
                                        <p:tgtEl>
                                          <p:spTgt spid="9"/>
                                        </p:tgtEl>
                                        <p:attrNameLst>
                                          <p:attrName>ppt_w</p:attrName>
                                        </p:attrNameLst>
                                      </p:cBhvr>
                                      <p:tavLst>
                                        <p:tav tm="0">
                                          <p:val>
                                            <p:fltVal val="0"/>
                                          </p:val>
                                        </p:tav>
                                        <p:tav tm="100000">
                                          <p:val>
                                            <p:strVal val="#ppt_w"/>
                                          </p:val>
                                        </p:tav>
                                      </p:tavLst>
                                    </p:anim>
                                    <p:anim calcmode="lin" valueType="num">
                                      <p:cBhvr>
                                        <p:cTn id="84" dur="500" fill="hold"/>
                                        <p:tgtEl>
                                          <p:spTgt spid="9"/>
                                        </p:tgtEl>
                                        <p:attrNameLst>
                                          <p:attrName>ppt_h</p:attrName>
                                        </p:attrNameLst>
                                      </p:cBhvr>
                                      <p:tavLst>
                                        <p:tav tm="0">
                                          <p:val>
                                            <p:fltVal val="0"/>
                                          </p:val>
                                        </p:tav>
                                        <p:tav tm="100000">
                                          <p:val>
                                            <p:strVal val="#ppt_h"/>
                                          </p:val>
                                        </p:tav>
                                      </p:tavLst>
                                    </p:anim>
                                    <p:animEffect transition="in" filter="fade">
                                      <p:cBhvr>
                                        <p:cTn id="85" dur="500"/>
                                        <p:tgtEl>
                                          <p:spTgt spid="9"/>
                                        </p:tgtEl>
                                      </p:cBhvr>
                                    </p:animEffect>
                                  </p:childTnLst>
                                </p:cTn>
                              </p:par>
                              <p:par>
                                <p:cTn id="86" presetID="53" presetClass="entr" presetSubtype="16" fill="hold" nodeType="with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p:cTn id="88" dur="500" fill="hold"/>
                                        <p:tgtEl>
                                          <p:spTgt spid="2"/>
                                        </p:tgtEl>
                                        <p:attrNameLst>
                                          <p:attrName>ppt_w</p:attrName>
                                        </p:attrNameLst>
                                      </p:cBhvr>
                                      <p:tavLst>
                                        <p:tav tm="0">
                                          <p:val>
                                            <p:fltVal val="0"/>
                                          </p:val>
                                        </p:tav>
                                        <p:tav tm="100000">
                                          <p:val>
                                            <p:strVal val="#ppt_w"/>
                                          </p:val>
                                        </p:tav>
                                      </p:tavLst>
                                    </p:anim>
                                    <p:anim calcmode="lin" valueType="num">
                                      <p:cBhvr>
                                        <p:cTn id="89" dur="500" fill="hold"/>
                                        <p:tgtEl>
                                          <p:spTgt spid="2"/>
                                        </p:tgtEl>
                                        <p:attrNameLst>
                                          <p:attrName>ppt_h</p:attrName>
                                        </p:attrNameLst>
                                      </p:cBhvr>
                                      <p:tavLst>
                                        <p:tav tm="0">
                                          <p:val>
                                            <p:fltVal val="0"/>
                                          </p:val>
                                        </p:tav>
                                        <p:tav tm="100000">
                                          <p:val>
                                            <p:strVal val="#ppt_h"/>
                                          </p:val>
                                        </p:tav>
                                      </p:tavLst>
                                    </p:anim>
                                    <p:animEffect transition="in" filter="fade">
                                      <p:cBhvr>
                                        <p:cTn id="9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7626E-D3AB-4C73-6065-2907EC8A34CA}"/>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04D2FE36-683B-AFD3-FC50-6A8A92C8A5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black and white rectangle with a white background&#10;&#10;Description automatically generated">
            <a:extLst>
              <a:ext uri="{FF2B5EF4-FFF2-40B4-BE49-F238E27FC236}">
                <a16:creationId xmlns:a16="http://schemas.microsoft.com/office/drawing/2014/main" id="{6DF16765-437F-FB78-E86E-E38F3BB93A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computer with a purple screen&#10;&#10;Description automatically generated">
            <a:extLst>
              <a:ext uri="{FF2B5EF4-FFF2-40B4-BE49-F238E27FC236}">
                <a16:creationId xmlns:a16="http://schemas.microsoft.com/office/drawing/2014/main" id="{C90A67F5-560A-4A99-BCE0-126AAD993A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1" name="Picture 10" descr="A black screen with white text&#10;&#10;Description automatically generated">
            <a:extLst>
              <a:ext uri="{FF2B5EF4-FFF2-40B4-BE49-F238E27FC236}">
                <a16:creationId xmlns:a16="http://schemas.microsoft.com/office/drawing/2014/main" id="{A24BD79E-0E1C-B0AB-8928-2FD1650E490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988527" y="1182029"/>
            <a:ext cx="6166624" cy="4092498"/>
          </a:xfrm>
          <a:prstGeom prst="rect">
            <a:avLst/>
          </a:prstGeom>
        </p:spPr>
      </p:pic>
    </p:spTree>
    <p:extLst>
      <p:ext uri="{BB962C8B-B14F-4D97-AF65-F5344CB8AC3E}">
        <p14:creationId xmlns:p14="http://schemas.microsoft.com/office/powerpoint/2010/main" val="595288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D5DD3-3C3F-AC59-3AE7-AEFA4EF9A340}"/>
            </a:ext>
          </a:extLst>
        </p:cNvPr>
        <p:cNvGrpSpPr/>
        <p:nvPr/>
      </p:nvGrpSpPr>
      <p:grpSpPr>
        <a:xfrm>
          <a:off x="0" y="0"/>
          <a:ext cx="0" cy="0"/>
          <a:chOff x="0" y="0"/>
          <a:chExt cx="0" cy="0"/>
        </a:xfrm>
      </p:grpSpPr>
      <p:pic>
        <p:nvPicPr>
          <p:cNvPr id="3" name="Picture 2" descr="A purple and white rectangle frame&#10;&#10;Description automatically generated">
            <a:extLst>
              <a:ext uri="{FF2B5EF4-FFF2-40B4-BE49-F238E27FC236}">
                <a16:creationId xmlns:a16="http://schemas.microsoft.com/office/drawing/2014/main" id="{026ACF20-71BA-0415-C7AE-593F962098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19" y="3600"/>
            <a:ext cx="12190081" cy="6854400"/>
          </a:xfrm>
          <a:prstGeom prst="rect">
            <a:avLst/>
          </a:prstGeom>
        </p:spPr>
      </p:pic>
      <p:pic>
        <p:nvPicPr>
          <p:cNvPr id="11" name="Picture 10" descr="A group of squares in different colors&#10;&#10;Description automatically generated">
            <a:extLst>
              <a:ext uri="{FF2B5EF4-FFF2-40B4-BE49-F238E27FC236}">
                <a16:creationId xmlns:a16="http://schemas.microsoft.com/office/drawing/2014/main" id="{1C0226CC-7859-B876-2A02-A20D7E6FDCB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723185" y="3584028"/>
            <a:ext cx="3283065" cy="2396358"/>
          </a:xfrm>
          <a:prstGeom prst="rect">
            <a:avLst/>
          </a:prstGeom>
        </p:spPr>
      </p:pic>
      <p:pic>
        <p:nvPicPr>
          <p:cNvPr id="17" name="Picture 16" descr="A group of squares in different colors&#10;&#10;Description automatically generated">
            <a:extLst>
              <a:ext uri="{FF2B5EF4-FFF2-40B4-BE49-F238E27FC236}">
                <a16:creationId xmlns:a16="http://schemas.microsoft.com/office/drawing/2014/main" id="{150F28C3-69FF-1EEA-FA3E-77FE98B0891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463060" y="3584026"/>
            <a:ext cx="3260126" cy="2396358"/>
          </a:xfrm>
          <a:prstGeom prst="rect">
            <a:avLst/>
          </a:prstGeom>
        </p:spPr>
      </p:pic>
      <p:pic>
        <p:nvPicPr>
          <p:cNvPr id="18" name="Picture 17" descr="A group of squares in different colors&#10;&#10;Description automatically generated">
            <a:extLst>
              <a:ext uri="{FF2B5EF4-FFF2-40B4-BE49-F238E27FC236}">
                <a16:creationId xmlns:a16="http://schemas.microsoft.com/office/drawing/2014/main" id="{5318E3F2-E685-8319-E851-BADF4A63365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87668" y="3584026"/>
            <a:ext cx="3275391" cy="2396358"/>
          </a:xfrm>
          <a:prstGeom prst="rect">
            <a:avLst/>
          </a:prstGeom>
        </p:spPr>
      </p:pic>
      <p:pic>
        <p:nvPicPr>
          <p:cNvPr id="16" name="Picture 15" descr="A group of squares in different colors&#10;&#10;Description automatically generated">
            <a:extLst>
              <a:ext uri="{FF2B5EF4-FFF2-40B4-BE49-F238E27FC236}">
                <a16:creationId xmlns:a16="http://schemas.microsoft.com/office/drawing/2014/main" id="{9B6FEBD5-0B51-70C4-62EB-0E936249589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725104" y="1114095"/>
            <a:ext cx="3279228" cy="2469931"/>
          </a:xfrm>
          <a:prstGeom prst="rect">
            <a:avLst/>
          </a:prstGeom>
        </p:spPr>
      </p:pic>
      <p:pic>
        <p:nvPicPr>
          <p:cNvPr id="15" name="Picture 14" descr="A group of squares in different colors&#10;&#10;Description automatically generated">
            <a:extLst>
              <a:ext uri="{FF2B5EF4-FFF2-40B4-BE49-F238E27FC236}">
                <a16:creationId xmlns:a16="http://schemas.microsoft.com/office/drawing/2014/main" id="{33E61855-0EFC-2FB0-0920-5DDCF55CDA9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466897" y="1114095"/>
            <a:ext cx="3256288" cy="2469931"/>
          </a:xfrm>
          <a:prstGeom prst="rect">
            <a:avLst/>
          </a:prstGeom>
        </p:spPr>
      </p:pic>
      <p:pic>
        <p:nvPicPr>
          <p:cNvPr id="7" name="Picture 6" descr="A group of squares in different colors&#10;&#10;Description automatically generated">
            <a:extLst>
              <a:ext uri="{FF2B5EF4-FFF2-40B4-BE49-F238E27FC236}">
                <a16:creationId xmlns:a16="http://schemas.microsoft.com/office/drawing/2014/main" id="{253547B9-ABFB-FFEE-2E0E-2CF5873E32B3}"/>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187668" y="1114096"/>
            <a:ext cx="3277310" cy="2469931"/>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E07FF571-E979-46C0-94E8-C7E8EB2260A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19" y="3600"/>
            <a:ext cx="12190081" cy="6854400"/>
          </a:xfrm>
          <a:prstGeom prst="rect">
            <a:avLst/>
          </a:prstGeom>
        </p:spPr>
      </p:pic>
      <p:pic>
        <p:nvPicPr>
          <p:cNvPr id="4" name="Picture 3" descr="A group of yellow and blue emojis&#10;&#10;Description automatically generated">
            <a:extLst>
              <a:ext uri="{FF2B5EF4-FFF2-40B4-BE49-F238E27FC236}">
                <a16:creationId xmlns:a16="http://schemas.microsoft.com/office/drawing/2014/main" id="{9244662A-6F31-4E53-7580-DC68BF28CEB0}"/>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502978" y="3713356"/>
            <a:ext cx="2642853" cy="2173094"/>
          </a:xfrm>
          <a:prstGeom prst="rect">
            <a:avLst/>
          </a:prstGeom>
        </p:spPr>
      </p:pic>
      <p:pic>
        <p:nvPicPr>
          <p:cNvPr id="10" name="Picture 9" descr="A group of yellow and blue emojis&#10;&#10;Description automatically generated">
            <a:extLst>
              <a:ext uri="{FF2B5EF4-FFF2-40B4-BE49-F238E27FC236}">
                <a16:creationId xmlns:a16="http://schemas.microsoft.com/office/drawing/2014/main" id="{BF7FA546-8929-F5C2-8EAD-81CFB9A9EB19}"/>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502978" y="1304693"/>
            <a:ext cx="2642853" cy="2124308"/>
          </a:xfrm>
          <a:prstGeom prst="rect">
            <a:avLst/>
          </a:prstGeom>
        </p:spPr>
      </p:pic>
      <p:pic>
        <p:nvPicPr>
          <p:cNvPr id="19" name="Picture 18" descr="A group of yellow and blue emojis&#10;&#10;Description automatically generated">
            <a:extLst>
              <a:ext uri="{FF2B5EF4-FFF2-40B4-BE49-F238E27FC236}">
                <a16:creationId xmlns:a16="http://schemas.microsoft.com/office/drawing/2014/main" id="{4C459C8A-1B83-1772-85E4-68293A60281C}"/>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8047084" y="1304693"/>
            <a:ext cx="2641937" cy="2124308"/>
          </a:xfrm>
          <a:prstGeom prst="rect">
            <a:avLst/>
          </a:prstGeom>
        </p:spPr>
      </p:pic>
      <p:pic>
        <p:nvPicPr>
          <p:cNvPr id="20" name="Picture 19" descr="A group of yellow and blue emojis&#10;&#10;Description automatically generated">
            <a:extLst>
              <a:ext uri="{FF2B5EF4-FFF2-40B4-BE49-F238E27FC236}">
                <a16:creationId xmlns:a16="http://schemas.microsoft.com/office/drawing/2014/main" id="{B90839EB-0AFC-8CAA-4907-0D8FC631BC1D}"/>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4790797" y="1304691"/>
            <a:ext cx="2615160" cy="2124308"/>
          </a:xfrm>
          <a:prstGeom prst="rect">
            <a:avLst/>
          </a:prstGeom>
        </p:spPr>
      </p:pic>
      <p:pic>
        <p:nvPicPr>
          <p:cNvPr id="21" name="Picture 20" descr="A group of yellow and blue emojis&#10;&#10;Description automatically generated">
            <a:extLst>
              <a:ext uri="{FF2B5EF4-FFF2-40B4-BE49-F238E27FC236}">
                <a16:creationId xmlns:a16="http://schemas.microsoft.com/office/drawing/2014/main" id="{E7D71FCC-3793-716A-FEB3-76BAD769FD8F}"/>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4790797" y="3721308"/>
            <a:ext cx="2615160" cy="2173094"/>
          </a:xfrm>
          <a:prstGeom prst="rect">
            <a:avLst/>
          </a:prstGeom>
        </p:spPr>
      </p:pic>
      <p:pic>
        <p:nvPicPr>
          <p:cNvPr id="22" name="Picture 21" descr="A group of yellow and blue emojis&#10;&#10;Description automatically generated">
            <a:extLst>
              <a:ext uri="{FF2B5EF4-FFF2-40B4-BE49-F238E27FC236}">
                <a16:creationId xmlns:a16="http://schemas.microsoft.com/office/drawing/2014/main" id="{A48D9DEC-B0E0-E9E8-4EB7-B665ECCFB568}"/>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8050924" y="3721308"/>
            <a:ext cx="2638097" cy="2173094"/>
          </a:xfrm>
          <a:prstGeom prst="rect">
            <a:avLst/>
          </a:prstGeom>
        </p:spPr>
      </p:pic>
    </p:spTree>
    <p:extLst>
      <p:ext uri="{BB962C8B-B14F-4D97-AF65-F5344CB8AC3E}">
        <p14:creationId xmlns:p14="http://schemas.microsoft.com/office/powerpoint/2010/main" val="95321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400" fill="hold"/>
                                        <p:tgtEl>
                                          <p:spTgt spid="20"/>
                                        </p:tgtEl>
                                        <p:attrNameLst>
                                          <p:attrName>ppt_w</p:attrName>
                                        </p:attrNameLst>
                                      </p:cBhvr>
                                      <p:tavLst>
                                        <p:tav tm="0">
                                          <p:val>
                                            <p:fltVal val="0"/>
                                          </p:val>
                                        </p:tav>
                                        <p:tav tm="100000">
                                          <p:val>
                                            <p:strVal val="#ppt_w"/>
                                          </p:val>
                                        </p:tav>
                                      </p:tavLst>
                                    </p:anim>
                                    <p:anim calcmode="lin" valueType="num">
                                      <p:cBhvr>
                                        <p:cTn id="14" dur="400" fill="hold"/>
                                        <p:tgtEl>
                                          <p:spTgt spid="20"/>
                                        </p:tgtEl>
                                        <p:attrNameLst>
                                          <p:attrName>ppt_h</p:attrName>
                                        </p:attrNameLst>
                                      </p:cBhvr>
                                      <p:tavLst>
                                        <p:tav tm="0">
                                          <p:val>
                                            <p:fltVal val="0"/>
                                          </p:val>
                                        </p:tav>
                                        <p:tav tm="100000">
                                          <p:val>
                                            <p:strVal val="#ppt_h"/>
                                          </p:val>
                                        </p:tav>
                                      </p:tavLst>
                                    </p:anim>
                                    <p:animEffect transition="in" filter="fade">
                                      <p:cBhvr>
                                        <p:cTn id="15" dur="400"/>
                                        <p:tgtEl>
                                          <p:spTgt spid="20"/>
                                        </p:tgtEl>
                                      </p:cBhvr>
                                    </p:animEffect>
                                  </p:childTnLst>
                                </p:cTn>
                              </p:par>
                            </p:childTnLst>
                          </p:cTn>
                        </p:par>
                        <p:par>
                          <p:cTn id="16" fill="hold">
                            <p:stCondLst>
                              <p:cond delay="8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400" fill="hold"/>
                                        <p:tgtEl>
                                          <p:spTgt spid="19"/>
                                        </p:tgtEl>
                                        <p:attrNameLst>
                                          <p:attrName>ppt_w</p:attrName>
                                        </p:attrNameLst>
                                      </p:cBhvr>
                                      <p:tavLst>
                                        <p:tav tm="0">
                                          <p:val>
                                            <p:fltVal val="0"/>
                                          </p:val>
                                        </p:tav>
                                        <p:tav tm="100000">
                                          <p:val>
                                            <p:strVal val="#ppt_w"/>
                                          </p:val>
                                        </p:tav>
                                      </p:tavLst>
                                    </p:anim>
                                    <p:anim calcmode="lin" valueType="num">
                                      <p:cBhvr>
                                        <p:cTn id="20" dur="400" fill="hold"/>
                                        <p:tgtEl>
                                          <p:spTgt spid="19"/>
                                        </p:tgtEl>
                                        <p:attrNameLst>
                                          <p:attrName>ppt_h</p:attrName>
                                        </p:attrNameLst>
                                      </p:cBhvr>
                                      <p:tavLst>
                                        <p:tav tm="0">
                                          <p:val>
                                            <p:fltVal val="0"/>
                                          </p:val>
                                        </p:tav>
                                        <p:tav tm="100000">
                                          <p:val>
                                            <p:strVal val="#ppt_h"/>
                                          </p:val>
                                        </p:tav>
                                      </p:tavLst>
                                    </p:anim>
                                    <p:animEffect transition="in" filter="fade">
                                      <p:cBhvr>
                                        <p:cTn id="21" dur="400"/>
                                        <p:tgtEl>
                                          <p:spTgt spid="19"/>
                                        </p:tgtEl>
                                      </p:cBhvr>
                                    </p:animEffect>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400" fill="hold"/>
                                        <p:tgtEl>
                                          <p:spTgt spid="4"/>
                                        </p:tgtEl>
                                        <p:attrNameLst>
                                          <p:attrName>ppt_w</p:attrName>
                                        </p:attrNameLst>
                                      </p:cBhvr>
                                      <p:tavLst>
                                        <p:tav tm="0">
                                          <p:val>
                                            <p:fltVal val="0"/>
                                          </p:val>
                                        </p:tav>
                                        <p:tav tm="100000">
                                          <p:val>
                                            <p:strVal val="#ppt_w"/>
                                          </p:val>
                                        </p:tav>
                                      </p:tavLst>
                                    </p:anim>
                                    <p:anim calcmode="lin" valueType="num">
                                      <p:cBhvr>
                                        <p:cTn id="26" dur="400" fill="hold"/>
                                        <p:tgtEl>
                                          <p:spTgt spid="4"/>
                                        </p:tgtEl>
                                        <p:attrNameLst>
                                          <p:attrName>ppt_h</p:attrName>
                                        </p:attrNameLst>
                                      </p:cBhvr>
                                      <p:tavLst>
                                        <p:tav tm="0">
                                          <p:val>
                                            <p:fltVal val="0"/>
                                          </p:val>
                                        </p:tav>
                                        <p:tav tm="100000">
                                          <p:val>
                                            <p:strVal val="#ppt_h"/>
                                          </p:val>
                                        </p:tav>
                                      </p:tavLst>
                                    </p:anim>
                                    <p:animEffect transition="in" filter="fade">
                                      <p:cBhvr>
                                        <p:cTn id="27" dur="400"/>
                                        <p:tgtEl>
                                          <p:spTgt spid="4"/>
                                        </p:tgtEl>
                                      </p:cBhvr>
                                    </p:animEffect>
                                  </p:childTnLst>
                                </p:cTn>
                              </p:par>
                            </p:childTnLst>
                          </p:cTn>
                        </p:par>
                        <p:par>
                          <p:cTn id="28" fill="hold">
                            <p:stCondLst>
                              <p:cond delay="160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400" fill="hold"/>
                                        <p:tgtEl>
                                          <p:spTgt spid="21"/>
                                        </p:tgtEl>
                                        <p:attrNameLst>
                                          <p:attrName>ppt_w</p:attrName>
                                        </p:attrNameLst>
                                      </p:cBhvr>
                                      <p:tavLst>
                                        <p:tav tm="0">
                                          <p:val>
                                            <p:fltVal val="0"/>
                                          </p:val>
                                        </p:tav>
                                        <p:tav tm="100000">
                                          <p:val>
                                            <p:strVal val="#ppt_w"/>
                                          </p:val>
                                        </p:tav>
                                      </p:tavLst>
                                    </p:anim>
                                    <p:anim calcmode="lin" valueType="num">
                                      <p:cBhvr>
                                        <p:cTn id="32" dur="400" fill="hold"/>
                                        <p:tgtEl>
                                          <p:spTgt spid="21"/>
                                        </p:tgtEl>
                                        <p:attrNameLst>
                                          <p:attrName>ppt_h</p:attrName>
                                        </p:attrNameLst>
                                      </p:cBhvr>
                                      <p:tavLst>
                                        <p:tav tm="0">
                                          <p:val>
                                            <p:fltVal val="0"/>
                                          </p:val>
                                        </p:tav>
                                        <p:tav tm="100000">
                                          <p:val>
                                            <p:strVal val="#ppt_h"/>
                                          </p:val>
                                        </p:tav>
                                      </p:tavLst>
                                    </p:anim>
                                    <p:animEffect transition="in" filter="fade">
                                      <p:cBhvr>
                                        <p:cTn id="33" dur="400"/>
                                        <p:tgtEl>
                                          <p:spTgt spid="21"/>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400" fill="hold"/>
                                        <p:tgtEl>
                                          <p:spTgt spid="22"/>
                                        </p:tgtEl>
                                        <p:attrNameLst>
                                          <p:attrName>ppt_w</p:attrName>
                                        </p:attrNameLst>
                                      </p:cBhvr>
                                      <p:tavLst>
                                        <p:tav tm="0">
                                          <p:val>
                                            <p:fltVal val="0"/>
                                          </p:val>
                                        </p:tav>
                                        <p:tav tm="100000">
                                          <p:val>
                                            <p:strVal val="#ppt_w"/>
                                          </p:val>
                                        </p:tav>
                                      </p:tavLst>
                                    </p:anim>
                                    <p:anim calcmode="lin" valueType="num">
                                      <p:cBhvr>
                                        <p:cTn id="38" dur="400" fill="hold"/>
                                        <p:tgtEl>
                                          <p:spTgt spid="22"/>
                                        </p:tgtEl>
                                        <p:attrNameLst>
                                          <p:attrName>ppt_h</p:attrName>
                                        </p:attrNameLst>
                                      </p:cBhvr>
                                      <p:tavLst>
                                        <p:tav tm="0">
                                          <p:val>
                                            <p:fltVal val="0"/>
                                          </p:val>
                                        </p:tav>
                                        <p:tav tm="100000">
                                          <p:val>
                                            <p:strVal val="#ppt_h"/>
                                          </p:val>
                                        </p:tav>
                                      </p:tavLst>
                                    </p:anim>
                                    <p:animEffect transition="in" filter="fade">
                                      <p:cBhvr>
                                        <p:cTn id="39"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70E09-11CF-3DA2-AB84-683E306DD060}"/>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E6687069-9343-76D8-41C2-E1F76E3368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group of tags with text&#10;&#10;Description automatically generated">
            <a:extLst>
              <a:ext uri="{FF2B5EF4-FFF2-40B4-BE49-F238E27FC236}">
                <a16:creationId xmlns:a16="http://schemas.microsoft.com/office/drawing/2014/main" id="{E72B74AB-4298-3756-0C4E-BF974835668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75486" y="1152144"/>
            <a:ext cx="2231137" cy="4553712"/>
          </a:xfrm>
          <a:prstGeom prst="rect">
            <a:avLst/>
          </a:prstGeom>
        </p:spPr>
      </p:pic>
      <p:pic>
        <p:nvPicPr>
          <p:cNvPr id="2" name="Picture 1" descr="A group of tags with text&#10;&#10;Description automatically generated">
            <a:extLst>
              <a:ext uri="{FF2B5EF4-FFF2-40B4-BE49-F238E27FC236}">
                <a16:creationId xmlns:a16="http://schemas.microsoft.com/office/drawing/2014/main" id="{5FCC84B8-BA8D-A982-6C2E-82145F6F203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706623" y="1152144"/>
            <a:ext cx="2231137" cy="4553712"/>
          </a:xfrm>
          <a:prstGeom prst="rect">
            <a:avLst/>
          </a:prstGeom>
        </p:spPr>
      </p:pic>
      <p:pic>
        <p:nvPicPr>
          <p:cNvPr id="4" name="Picture 3" descr="A group of tags with text&#10;&#10;Description automatically generated">
            <a:extLst>
              <a:ext uri="{FF2B5EF4-FFF2-40B4-BE49-F238E27FC236}">
                <a16:creationId xmlns:a16="http://schemas.microsoft.com/office/drawing/2014/main" id="{37A4B94E-8BA8-04E4-0623-C5E7223D6F3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937761" y="1152144"/>
            <a:ext cx="2316480" cy="4553712"/>
          </a:xfrm>
          <a:prstGeom prst="rect">
            <a:avLst/>
          </a:prstGeom>
        </p:spPr>
      </p:pic>
      <p:pic>
        <p:nvPicPr>
          <p:cNvPr id="5" name="Picture 4" descr="A group of tags with text&#10;&#10;Description automatically generated">
            <a:extLst>
              <a:ext uri="{FF2B5EF4-FFF2-40B4-BE49-F238E27FC236}">
                <a16:creationId xmlns:a16="http://schemas.microsoft.com/office/drawing/2014/main" id="{81CEA51F-5AFC-A610-DC19-982EA2083C6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254240" y="1152144"/>
            <a:ext cx="2231137" cy="4553712"/>
          </a:xfrm>
          <a:prstGeom prst="rect">
            <a:avLst/>
          </a:prstGeom>
        </p:spPr>
      </p:pic>
      <p:pic>
        <p:nvPicPr>
          <p:cNvPr id="6" name="Picture 5" descr="A group of tags with text&#10;&#10;Description automatically generated">
            <a:extLst>
              <a:ext uri="{FF2B5EF4-FFF2-40B4-BE49-F238E27FC236}">
                <a16:creationId xmlns:a16="http://schemas.microsoft.com/office/drawing/2014/main" id="{C84C4591-09E4-0C9E-1E71-63501591809F}"/>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485377" y="1121664"/>
            <a:ext cx="2328672" cy="4584192"/>
          </a:xfrm>
          <a:prstGeom prst="rect">
            <a:avLst/>
          </a:prstGeom>
        </p:spPr>
      </p:pic>
    </p:spTree>
    <p:extLst>
      <p:ext uri="{BB962C8B-B14F-4D97-AF65-F5344CB8AC3E}">
        <p14:creationId xmlns:p14="http://schemas.microsoft.com/office/powerpoint/2010/main" val="2898592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82A3-8A10-67EC-819C-1EFF5EA6D24D}"/>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E0192C3E-A381-DDA2-DA9C-78CB532115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descr="A screen shot of a computer&#10;&#10;Description automatically generated">
            <a:extLst>
              <a:ext uri="{FF2B5EF4-FFF2-40B4-BE49-F238E27FC236}">
                <a16:creationId xmlns:a16="http://schemas.microsoft.com/office/drawing/2014/main" id="{D46B5F08-0BEF-DE5A-9DBE-297F14B7A9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black screen with white text&#10;&#10;Description automatically generated">
            <a:extLst>
              <a:ext uri="{FF2B5EF4-FFF2-40B4-BE49-F238E27FC236}">
                <a16:creationId xmlns:a16="http://schemas.microsoft.com/office/drawing/2014/main" id="{7F5AECEA-0424-5D3B-4873-2586D84C934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133345" y="2151888"/>
            <a:ext cx="6010656" cy="2554224"/>
          </a:xfrm>
          <a:prstGeom prst="rect">
            <a:avLst/>
          </a:prstGeom>
        </p:spPr>
      </p:pic>
      <p:pic>
        <p:nvPicPr>
          <p:cNvPr id="9" name="Picture 8" descr="A black background with white speech bubbles&#10;&#10;Description automatically generated">
            <a:extLst>
              <a:ext uri="{FF2B5EF4-FFF2-40B4-BE49-F238E27FC236}">
                <a16:creationId xmlns:a16="http://schemas.microsoft.com/office/drawing/2014/main" id="{3199E52A-5BCE-D508-D7BF-3F2EAE987C7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912864" y="4706112"/>
            <a:ext cx="3767329" cy="1548384"/>
          </a:xfrm>
          <a:prstGeom prst="rect">
            <a:avLst/>
          </a:prstGeom>
        </p:spPr>
      </p:pic>
      <p:pic>
        <p:nvPicPr>
          <p:cNvPr id="2" name="Picture 1" descr="A black background with white speech bubbles&#10;&#10;Description automatically generated">
            <a:extLst>
              <a:ext uri="{FF2B5EF4-FFF2-40B4-BE49-F238E27FC236}">
                <a16:creationId xmlns:a16="http://schemas.microsoft.com/office/drawing/2014/main" id="{F76B87E9-4F60-EBF2-EAD3-BA560C378D99}"/>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851393" y="3429000"/>
            <a:ext cx="2072640" cy="1106424"/>
          </a:xfrm>
          <a:prstGeom prst="rect">
            <a:avLst/>
          </a:prstGeom>
        </p:spPr>
      </p:pic>
      <p:pic>
        <p:nvPicPr>
          <p:cNvPr id="4" name="Picture 3" descr="A black background with white speech bubbles&#10;&#10;Description automatically generated">
            <a:extLst>
              <a:ext uri="{FF2B5EF4-FFF2-40B4-BE49-F238E27FC236}">
                <a16:creationId xmlns:a16="http://schemas.microsoft.com/office/drawing/2014/main" id="{D8BF8D19-F4BF-BD70-94DD-3FE584DC595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668768" y="341376"/>
            <a:ext cx="3596641" cy="1548384"/>
          </a:xfrm>
          <a:prstGeom prst="rect">
            <a:avLst/>
          </a:prstGeom>
        </p:spPr>
      </p:pic>
      <p:pic>
        <p:nvPicPr>
          <p:cNvPr id="6" name="Picture 5" descr="A black background with white speech bubbles&#10;&#10;Description automatically generated">
            <a:extLst>
              <a:ext uri="{FF2B5EF4-FFF2-40B4-BE49-F238E27FC236}">
                <a16:creationId xmlns:a16="http://schemas.microsoft.com/office/drawing/2014/main" id="{1CA6D617-6B5C-7E9D-1C4C-1E05470E70A6}"/>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743713" y="4632960"/>
            <a:ext cx="3767328" cy="2072640"/>
          </a:xfrm>
          <a:prstGeom prst="rect">
            <a:avLst/>
          </a:prstGeom>
        </p:spPr>
      </p:pic>
      <p:pic>
        <p:nvPicPr>
          <p:cNvPr id="8" name="Picture 7" descr="A black background with white speech bubbles&#10;&#10;Description automatically generated">
            <a:extLst>
              <a:ext uri="{FF2B5EF4-FFF2-40B4-BE49-F238E27FC236}">
                <a16:creationId xmlns:a16="http://schemas.microsoft.com/office/drawing/2014/main" id="{E74EF787-5B9C-A7F8-3694-0E80C0DE2DB7}"/>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926591" y="341376"/>
            <a:ext cx="3425953" cy="1450848"/>
          </a:xfrm>
          <a:prstGeom prst="rect">
            <a:avLst/>
          </a:prstGeom>
        </p:spPr>
      </p:pic>
    </p:spTree>
    <p:extLst>
      <p:ext uri="{BB962C8B-B14F-4D97-AF65-F5344CB8AC3E}">
        <p14:creationId xmlns:p14="http://schemas.microsoft.com/office/powerpoint/2010/main" val="133334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B603F-6BEE-9F8F-7D8C-0D7D9F6FEC0D}"/>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D901A872-B588-471E-AC02-0AE2E3C201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9D99D60-35C5-086D-7E29-8926940C4C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black background with a purple rectangular object with an orange arrow&#10;&#10;Description automatically generated">
            <a:extLst>
              <a:ext uri="{FF2B5EF4-FFF2-40B4-BE49-F238E27FC236}">
                <a16:creationId xmlns:a16="http://schemas.microsoft.com/office/drawing/2014/main" id="{8E5EB794-08D1-A7E3-1E19-1DCD56958E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computer screen with a black background&#10;&#10;Description automatically generated">
            <a:extLst>
              <a:ext uri="{FF2B5EF4-FFF2-40B4-BE49-F238E27FC236}">
                <a16:creationId xmlns:a16="http://schemas.microsoft.com/office/drawing/2014/main" id="{7E48C21A-8D1E-6A81-957C-B327DC541EC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278113" y="3304032"/>
            <a:ext cx="2731008" cy="3340608"/>
          </a:xfrm>
          <a:prstGeom prst="rect">
            <a:avLst/>
          </a:prstGeom>
        </p:spPr>
      </p:pic>
    </p:spTree>
    <p:extLst>
      <p:ext uri="{BB962C8B-B14F-4D97-AF65-F5344CB8AC3E}">
        <p14:creationId xmlns:p14="http://schemas.microsoft.com/office/powerpoint/2010/main" val="147664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88B90DF951ED4D848824CDACFAE662" ma:contentTypeVersion="14" ma:contentTypeDescription="Create a new document." ma:contentTypeScope="" ma:versionID="c13f84930febce12c8a42311c717ba72">
  <xsd:schema xmlns:xsd="http://www.w3.org/2001/XMLSchema" xmlns:xs="http://www.w3.org/2001/XMLSchema" xmlns:p="http://schemas.microsoft.com/office/2006/metadata/properties" xmlns:ns2="81740273-93ca-4815-a764-604cea3bb30b" xmlns:ns3="87ab1c24-4376-4c51-ad17-e227108bf019" targetNamespace="http://schemas.microsoft.com/office/2006/metadata/properties" ma:root="true" ma:fieldsID="0141997ded386117bc0ab0fbd1b7df4a" ns2:_="" ns3:_="">
    <xsd:import namespace="81740273-93ca-4815-a764-604cea3bb30b"/>
    <xsd:import namespace="87ab1c24-4376-4c51-ad17-e227108bf01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740273-93ca-4815-a764-604cea3bb3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ab1c24-4376-4c51-ad17-e227108bf01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4b3c66cd-d13d-4eed-a6c7-34e9d265bc68}" ma:internalName="TaxCatchAll" ma:showField="CatchAllData" ma:web="87ab1c24-4376-4c51-ad17-e227108bf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7ab1c24-4376-4c51-ad17-e227108bf019" xsi:nil="true"/>
    <lcf76f155ced4ddcb4097134ff3c332f xmlns="81740273-93ca-4815-a764-604cea3bb30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90D0AB-5BCA-4358-B4F3-D5C8F34DFF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740273-93ca-4815-a764-604cea3bb30b"/>
    <ds:schemaRef ds:uri="87ab1c24-4376-4c51-ad17-e227108bf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600992-88DA-4AC4-9DD5-42EDBC094E68}">
  <ds:schemaRefs>
    <ds:schemaRef ds:uri="http://schemas.microsoft.com/office/2006/metadata/properties"/>
    <ds:schemaRef ds:uri="http://schemas.microsoft.com/office/infopath/2007/PartnerControls"/>
    <ds:schemaRef ds:uri="87ab1c24-4376-4c51-ad17-e227108bf019"/>
    <ds:schemaRef ds:uri="81740273-93ca-4815-a764-604cea3bb30b"/>
  </ds:schemaRefs>
</ds:datastoreItem>
</file>

<file path=customXml/itemProps3.xml><?xml version="1.0" encoding="utf-8"?>
<ds:datastoreItem xmlns:ds="http://schemas.openxmlformats.org/officeDocument/2006/customXml" ds:itemID="{4CF747CB-B73D-402C-8424-667CCC9EB2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68</TotalTime>
  <Words>1653</Words>
  <Application>Microsoft Office PowerPoint</Application>
  <PresentationFormat>Widescreen</PresentationFormat>
  <Paragraphs>67</Paragraphs>
  <Slides>11</Slides>
  <Notes>10</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Aptos Display</vt:lpstr>
      <vt:lpstr>Arial</vt:lpstr>
      <vt:lpstr>Calibri</vt:lpstr>
      <vt:lpstr>Fira Sans</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5</cp:revision>
  <dcterms:created xsi:type="dcterms:W3CDTF">2024-10-02T10:09:41Z</dcterms:created>
  <dcterms:modified xsi:type="dcterms:W3CDTF">2024-11-01T11:09:28Z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0x010100EB88B90DF951ED4D848824CDACFAE662</vt:lpwstr>
  </property>
  <property fmtid="{D5CDD505-2E9C-101B-9397-08002B2CF9AE}" pid="3" name="MediaServiceImageTags">
    <vt:lpwstr/>
  </property>
</Properties>
</file>